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4" r:id="rId4"/>
    <p:sldMasterId id="2147483842" r:id="rId5"/>
  </p:sldMasterIdLst>
  <p:sldIdLst>
    <p:sldId id="256" r:id="rId6"/>
    <p:sldId id="257" r:id="rId7"/>
    <p:sldId id="258" r:id="rId8"/>
    <p:sldId id="259" r:id="rId9"/>
    <p:sldId id="260"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03C6AF-64B2-4E8F-899B-E8112EB9E228}">
          <p14:sldIdLst>
            <p14:sldId id="256"/>
            <p14:sldId id="257"/>
            <p14:sldId id="258"/>
            <p14:sldId id="259"/>
            <p14:sldId id="260"/>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smtClean="0"/>
              <a:pPr/>
              <a:t>1/8/2021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userDrawn="1"/>
        </p:nvSpPr>
        <p:spPr>
          <a:xfrm>
            <a:off x="10437812" y="0"/>
            <a:ext cx="685800" cy="1143000"/>
          </a:xfrm>
          <a:prstGeom prst="rect">
            <a:avLst/>
          </a:prstGeom>
          <a:solidFill>
            <a:schemeClr val="bg1">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sp>
      <p:pic>
        <p:nvPicPr>
          <p:cNvPr id="8" name="Picture 7">
            <a:extLst>
              <a:ext uri="{FF2B5EF4-FFF2-40B4-BE49-F238E27FC236}">
                <a16:creationId xmlns:a16="http://schemas.microsoft.com/office/drawing/2014/main" id="{E27573D3-D467-4192-A3BD-5100AE5788BD}"/>
              </a:ext>
            </a:extLst>
          </p:cNvPr>
          <p:cNvPicPr>
            <a:picLocks noChangeAspect="1"/>
          </p:cNvPicPr>
          <p:nvPr userDrawn="1"/>
        </p:nvPicPr>
        <p:blipFill>
          <a:blip r:embed="rId3"/>
          <a:stretch>
            <a:fillRect/>
          </a:stretch>
        </p:blipFill>
        <p:spPr>
          <a:xfrm>
            <a:off x="10489276" y="701277"/>
            <a:ext cx="582871" cy="343894"/>
          </a:xfrm>
          <a:prstGeom prst="rect">
            <a:avLst/>
          </a:prstGeom>
        </p:spPr>
      </p:pic>
    </p:spTree>
    <p:extLst>
      <p:ext uri="{BB962C8B-B14F-4D97-AF65-F5344CB8AC3E}">
        <p14:creationId xmlns:p14="http://schemas.microsoft.com/office/powerpoint/2010/main" val="128709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477534" y="265318"/>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44315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477534" y="265318"/>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60911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477534" y="265318"/>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333016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477534" y="265318"/>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74119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477534" y="265318"/>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801269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1/8/2021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a:xfrm>
            <a:off x="8477534" y="265318"/>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49414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smtClean="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477534" y="265318"/>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3712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smtClean="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477534" y="265318"/>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2009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D63D-E0C5-4AF4-8A39-63EDE6B63C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C99B9B-9AAE-4FA4-BE8C-4256C10D19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A03612-4AA6-4BDF-86B5-A80E48EEA2C4}"/>
              </a:ext>
            </a:extLst>
          </p:cNvPr>
          <p:cNvSpPr>
            <a:spLocks noGrp="1"/>
          </p:cNvSpPr>
          <p:nvPr>
            <p:ph type="dt" sz="half" idx="10"/>
          </p:nvPr>
        </p:nvSpPr>
        <p:spPr/>
        <p:txBody>
          <a:bodyPr/>
          <a:lstStyle/>
          <a:p>
            <a:fld id="{CB6CC06C-BECA-4236-A3E7-EBF254223A7E}" type="datetimeFigureOut">
              <a:rPr lang="en-GB" smtClean="0"/>
              <a:t>08/01/2021</a:t>
            </a:fld>
            <a:endParaRPr lang="en-GB"/>
          </a:p>
        </p:txBody>
      </p:sp>
      <p:sp>
        <p:nvSpPr>
          <p:cNvPr id="5" name="Footer Placeholder 4">
            <a:extLst>
              <a:ext uri="{FF2B5EF4-FFF2-40B4-BE49-F238E27FC236}">
                <a16:creationId xmlns:a16="http://schemas.microsoft.com/office/drawing/2014/main" id="{66509285-1448-4EFE-BC77-8EB96AF5A0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D84D93-FC26-4537-8EDF-E5CC5D43FF3F}"/>
              </a:ext>
            </a:extLst>
          </p:cNvPr>
          <p:cNvSpPr>
            <a:spLocks noGrp="1"/>
          </p:cNvSpPr>
          <p:nvPr>
            <p:ph type="sldNum" sz="quarter" idx="12"/>
          </p:nvPr>
        </p:nvSpPr>
        <p:spPr/>
        <p:txBody>
          <a:bodyPr/>
          <a:lstStyle/>
          <a:p>
            <a:fld id="{0BE15CA4-51A9-4582-8A98-7074427219DB}" type="slidenum">
              <a:rPr lang="en-GB" smtClean="0"/>
              <a:t>‹#›</a:t>
            </a:fld>
            <a:endParaRPr lang="en-GB"/>
          </a:p>
        </p:txBody>
      </p:sp>
    </p:spTree>
    <p:extLst>
      <p:ext uri="{BB962C8B-B14F-4D97-AF65-F5344CB8AC3E}">
        <p14:creationId xmlns:p14="http://schemas.microsoft.com/office/powerpoint/2010/main" val="58902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44865-0F83-45F3-8A07-601315C493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B3C339-3930-4AEC-ABD5-F5BF6FA28A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E78532-B8EB-4C54-B74E-6870EF5CCB34}"/>
              </a:ext>
            </a:extLst>
          </p:cNvPr>
          <p:cNvSpPr>
            <a:spLocks noGrp="1"/>
          </p:cNvSpPr>
          <p:nvPr>
            <p:ph type="dt" sz="half" idx="10"/>
          </p:nvPr>
        </p:nvSpPr>
        <p:spPr/>
        <p:txBody>
          <a:bodyPr/>
          <a:lstStyle/>
          <a:p>
            <a:fld id="{CB6CC06C-BECA-4236-A3E7-EBF254223A7E}" type="datetimeFigureOut">
              <a:rPr lang="en-GB" smtClean="0"/>
              <a:t>08/01/2021</a:t>
            </a:fld>
            <a:endParaRPr lang="en-GB"/>
          </a:p>
        </p:txBody>
      </p:sp>
      <p:sp>
        <p:nvSpPr>
          <p:cNvPr id="5" name="Footer Placeholder 4">
            <a:extLst>
              <a:ext uri="{FF2B5EF4-FFF2-40B4-BE49-F238E27FC236}">
                <a16:creationId xmlns:a16="http://schemas.microsoft.com/office/drawing/2014/main" id="{7A6D81B4-B1AA-472D-89E7-7DD4BC2C41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04CB70-93C1-4DA2-9A18-B087CB02F1F5}"/>
              </a:ext>
            </a:extLst>
          </p:cNvPr>
          <p:cNvSpPr>
            <a:spLocks noGrp="1"/>
          </p:cNvSpPr>
          <p:nvPr>
            <p:ph type="sldNum" sz="quarter" idx="12"/>
          </p:nvPr>
        </p:nvSpPr>
        <p:spPr/>
        <p:txBody>
          <a:bodyPr/>
          <a:lstStyle/>
          <a:p>
            <a:fld id="{0BE15CA4-51A9-4582-8A98-7074427219DB}" type="slidenum">
              <a:rPr lang="en-GB" smtClean="0"/>
              <a:t>‹#›</a:t>
            </a:fld>
            <a:endParaRPr lang="en-GB"/>
          </a:p>
        </p:txBody>
      </p:sp>
    </p:spTree>
    <p:extLst>
      <p:ext uri="{BB962C8B-B14F-4D97-AF65-F5344CB8AC3E}">
        <p14:creationId xmlns:p14="http://schemas.microsoft.com/office/powerpoint/2010/main" val="286191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C9CA7B-DFD4-44B5-8C60-D14B8CD1FB59}" type="datetimeFigureOut">
              <a:rPr lang="en-US" smtClean="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477534" y="265318"/>
            <a:ext cx="838199" cy="767687"/>
          </a:xfrm>
          <a:prstGeom prst="rect">
            <a:avLst/>
          </a:prstGeom>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818CD36C-9EB2-41DD-A263-4653C91A7785}"/>
              </a:ext>
            </a:extLst>
          </p:cNvPr>
          <p:cNvPicPr>
            <a:picLocks noChangeAspect="1"/>
          </p:cNvPicPr>
          <p:nvPr userDrawn="1"/>
        </p:nvPicPr>
        <p:blipFill>
          <a:blip r:embed="rId2"/>
          <a:stretch>
            <a:fillRect/>
          </a:stretch>
        </p:blipFill>
        <p:spPr>
          <a:xfrm>
            <a:off x="9500027" y="494471"/>
            <a:ext cx="832679" cy="832679"/>
          </a:xfrm>
          <a:prstGeom prst="rect">
            <a:avLst/>
          </a:prstGeom>
        </p:spPr>
      </p:pic>
    </p:spTree>
    <p:extLst>
      <p:ext uri="{BB962C8B-B14F-4D97-AF65-F5344CB8AC3E}">
        <p14:creationId xmlns:p14="http://schemas.microsoft.com/office/powerpoint/2010/main" val="1142143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FF2F-5B53-41BA-878F-9AEC94FB5C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FA796F-C43E-47F5-B32E-392CB74B7B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CEB4DD-689E-4C50-BD3B-9652FE670095}"/>
              </a:ext>
            </a:extLst>
          </p:cNvPr>
          <p:cNvSpPr>
            <a:spLocks noGrp="1"/>
          </p:cNvSpPr>
          <p:nvPr>
            <p:ph type="dt" sz="half" idx="10"/>
          </p:nvPr>
        </p:nvSpPr>
        <p:spPr/>
        <p:txBody>
          <a:bodyPr/>
          <a:lstStyle/>
          <a:p>
            <a:fld id="{CB6CC06C-BECA-4236-A3E7-EBF254223A7E}" type="datetimeFigureOut">
              <a:rPr lang="en-GB" smtClean="0"/>
              <a:t>08/01/2021</a:t>
            </a:fld>
            <a:endParaRPr lang="en-GB"/>
          </a:p>
        </p:txBody>
      </p:sp>
      <p:sp>
        <p:nvSpPr>
          <p:cNvPr id="5" name="Footer Placeholder 4">
            <a:extLst>
              <a:ext uri="{FF2B5EF4-FFF2-40B4-BE49-F238E27FC236}">
                <a16:creationId xmlns:a16="http://schemas.microsoft.com/office/drawing/2014/main" id="{E6189F60-B58D-4DDE-8F0A-3298C8AD48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882BA5-D167-426A-8A7D-46BC39EC5CC1}"/>
              </a:ext>
            </a:extLst>
          </p:cNvPr>
          <p:cNvSpPr>
            <a:spLocks noGrp="1"/>
          </p:cNvSpPr>
          <p:nvPr>
            <p:ph type="sldNum" sz="quarter" idx="12"/>
          </p:nvPr>
        </p:nvSpPr>
        <p:spPr/>
        <p:txBody>
          <a:bodyPr/>
          <a:lstStyle/>
          <a:p>
            <a:fld id="{0BE15CA4-51A9-4582-8A98-7074427219DB}" type="slidenum">
              <a:rPr lang="en-GB" smtClean="0"/>
              <a:t>‹#›</a:t>
            </a:fld>
            <a:endParaRPr lang="en-GB"/>
          </a:p>
        </p:txBody>
      </p:sp>
    </p:spTree>
    <p:extLst>
      <p:ext uri="{BB962C8B-B14F-4D97-AF65-F5344CB8AC3E}">
        <p14:creationId xmlns:p14="http://schemas.microsoft.com/office/powerpoint/2010/main" val="1674643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00EAC-93A1-4587-813B-75E280D5BA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BC85A2-1759-49AB-81F0-5276C99A9EB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13E6D2-51AC-4E2D-B20E-88ABA34A66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4FC9C1-55F5-489C-805A-9E779A661D36}"/>
              </a:ext>
            </a:extLst>
          </p:cNvPr>
          <p:cNvSpPr>
            <a:spLocks noGrp="1"/>
          </p:cNvSpPr>
          <p:nvPr>
            <p:ph type="dt" sz="half" idx="10"/>
          </p:nvPr>
        </p:nvSpPr>
        <p:spPr/>
        <p:txBody>
          <a:bodyPr/>
          <a:lstStyle/>
          <a:p>
            <a:fld id="{CB6CC06C-BECA-4236-A3E7-EBF254223A7E}" type="datetimeFigureOut">
              <a:rPr lang="en-GB" smtClean="0"/>
              <a:t>08/01/2021</a:t>
            </a:fld>
            <a:endParaRPr lang="en-GB"/>
          </a:p>
        </p:txBody>
      </p:sp>
      <p:sp>
        <p:nvSpPr>
          <p:cNvPr id="6" name="Footer Placeholder 5">
            <a:extLst>
              <a:ext uri="{FF2B5EF4-FFF2-40B4-BE49-F238E27FC236}">
                <a16:creationId xmlns:a16="http://schemas.microsoft.com/office/drawing/2014/main" id="{59BEA4DE-A952-4C59-820E-68B5215236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F3EABF-E68E-4AFE-A5AD-048224C97F01}"/>
              </a:ext>
            </a:extLst>
          </p:cNvPr>
          <p:cNvSpPr>
            <a:spLocks noGrp="1"/>
          </p:cNvSpPr>
          <p:nvPr>
            <p:ph type="sldNum" sz="quarter" idx="12"/>
          </p:nvPr>
        </p:nvSpPr>
        <p:spPr/>
        <p:txBody>
          <a:bodyPr/>
          <a:lstStyle/>
          <a:p>
            <a:fld id="{0BE15CA4-51A9-4582-8A98-7074427219DB}" type="slidenum">
              <a:rPr lang="en-GB" smtClean="0"/>
              <a:t>‹#›</a:t>
            </a:fld>
            <a:endParaRPr lang="en-GB"/>
          </a:p>
        </p:txBody>
      </p:sp>
    </p:spTree>
    <p:extLst>
      <p:ext uri="{BB962C8B-B14F-4D97-AF65-F5344CB8AC3E}">
        <p14:creationId xmlns:p14="http://schemas.microsoft.com/office/powerpoint/2010/main" val="605622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246DA-54F8-449C-94E1-93657345C9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AF3A73-3A09-47CC-AF58-4C9AE4DF80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E434F5-69CC-485E-B36C-5348151458D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4CA694-0C5D-4247-8F5A-B9E628C878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2A102E-CB83-41C4-B352-3EBE7659A4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3E54EF-480F-460F-9773-FF7BA75959E7}"/>
              </a:ext>
            </a:extLst>
          </p:cNvPr>
          <p:cNvSpPr>
            <a:spLocks noGrp="1"/>
          </p:cNvSpPr>
          <p:nvPr>
            <p:ph type="dt" sz="half" idx="10"/>
          </p:nvPr>
        </p:nvSpPr>
        <p:spPr/>
        <p:txBody>
          <a:bodyPr/>
          <a:lstStyle/>
          <a:p>
            <a:fld id="{CB6CC06C-BECA-4236-A3E7-EBF254223A7E}" type="datetimeFigureOut">
              <a:rPr lang="en-GB" smtClean="0"/>
              <a:t>08/01/2021</a:t>
            </a:fld>
            <a:endParaRPr lang="en-GB"/>
          </a:p>
        </p:txBody>
      </p:sp>
      <p:sp>
        <p:nvSpPr>
          <p:cNvPr id="8" name="Footer Placeholder 7">
            <a:extLst>
              <a:ext uri="{FF2B5EF4-FFF2-40B4-BE49-F238E27FC236}">
                <a16:creationId xmlns:a16="http://schemas.microsoft.com/office/drawing/2014/main" id="{23E1FAD0-504B-4E16-BD2D-7137BF46E4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CCD9D27-F586-4CA1-B600-450EF0D926AD}"/>
              </a:ext>
            </a:extLst>
          </p:cNvPr>
          <p:cNvSpPr>
            <a:spLocks noGrp="1"/>
          </p:cNvSpPr>
          <p:nvPr>
            <p:ph type="sldNum" sz="quarter" idx="12"/>
          </p:nvPr>
        </p:nvSpPr>
        <p:spPr/>
        <p:txBody>
          <a:bodyPr/>
          <a:lstStyle/>
          <a:p>
            <a:fld id="{0BE15CA4-51A9-4582-8A98-7074427219DB}" type="slidenum">
              <a:rPr lang="en-GB" smtClean="0"/>
              <a:t>‹#›</a:t>
            </a:fld>
            <a:endParaRPr lang="en-GB"/>
          </a:p>
        </p:txBody>
      </p:sp>
    </p:spTree>
    <p:extLst>
      <p:ext uri="{BB962C8B-B14F-4D97-AF65-F5344CB8AC3E}">
        <p14:creationId xmlns:p14="http://schemas.microsoft.com/office/powerpoint/2010/main" val="2069078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BFEA-89AE-4CF8-99CA-ED294DE3B3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731019-ADF5-49D5-9EBA-186DF07E0A94}"/>
              </a:ext>
            </a:extLst>
          </p:cNvPr>
          <p:cNvSpPr>
            <a:spLocks noGrp="1"/>
          </p:cNvSpPr>
          <p:nvPr>
            <p:ph type="dt" sz="half" idx="10"/>
          </p:nvPr>
        </p:nvSpPr>
        <p:spPr/>
        <p:txBody>
          <a:bodyPr/>
          <a:lstStyle/>
          <a:p>
            <a:fld id="{CB6CC06C-BECA-4236-A3E7-EBF254223A7E}" type="datetimeFigureOut">
              <a:rPr lang="en-GB" smtClean="0"/>
              <a:t>08/01/2021</a:t>
            </a:fld>
            <a:endParaRPr lang="en-GB"/>
          </a:p>
        </p:txBody>
      </p:sp>
      <p:sp>
        <p:nvSpPr>
          <p:cNvPr id="4" name="Footer Placeholder 3">
            <a:extLst>
              <a:ext uri="{FF2B5EF4-FFF2-40B4-BE49-F238E27FC236}">
                <a16:creationId xmlns:a16="http://schemas.microsoft.com/office/drawing/2014/main" id="{80CA657E-8780-4B20-B638-C6131DD409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2E324FD-DF4E-4388-AD24-569AFEA2426A}"/>
              </a:ext>
            </a:extLst>
          </p:cNvPr>
          <p:cNvSpPr>
            <a:spLocks noGrp="1"/>
          </p:cNvSpPr>
          <p:nvPr>
            <p:ph type="sldNum" sz="quarter" idx="12"/>
          </p:nvPr>
        </p:nvSpPr>
        <p:spPr/>
        <p:txBody>
          <a:bodyPr/>
          <a:lstStyle/>
          <a:p>
            <a:fld id="{0BE15CA4-51A9-4582-8A98-7074427219DB}" type="slidenum">
              <a:rPr lang="en-GB" smtClean="0"/>
              <a:t>‹#›</a:t>
            </a:fld>
            <a:endParaRPr lang="en-GB"/>
          </a:p>
        </p:txBody>
      </p:sp>
    </p:spTree>
    <p:extLst>
      <p:ext uri="{BB962C8B-B14F-4D97-AF65-F5344CB8AC3E}">
        <p14:creationId xmlns:p14="http://schemas.microsoft.com/office/powerpoint/2010/main" val="2174302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0F57EF-EAA7-417B-A5ED-FD4DE690FD10}"/>
              </a:ext>
            </a:extLst>
          </p:cNvPr>
          <p:cNvSpPr>
            <a:spLocks noGrp="1"/>
          </p:cNvSpPr>
          <p:nvPr>
            <p:ph type="dt" sz="half" idx="10"/>
          </p:nvPr>
        </p:nvSpPr>
        <p:spPr/>
        <p:txBody>
          <a:bodyPr/>
          <a:lstStyle/>
          <a:p>
            <a:fld id="{CB6CC06C-BECA-4236-A3E7-EBF254223A7E}" type="datetimeFigureOut">
              <a:rPr lang="en-GB" smtClean="0"/>
              <a:t>08/01/2021</a:t>
            </a:fld>
            <a:endParaRPr lang="en-GB"/>
          </a:p>
        </p:txBody>
      </p:sp>
      <p:sp>
        <p:nvSpPr>
          <p:cNvPr id="3" name="Footer Placeholder 2">
            <a:extLst>
              <a:ext uri="{FF2B5EF4-FFF2-40B4-BE49-F238E27FC236}">
                <a16:creationId xmlns:a16="http://schemas.microsoft.com/office/drawing/2014/main" id="{87521D69-5A9E-4550-B442-FEE6962D50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AB7349-BD94-48A5-BFA1-B81CA1E3B06B}"/>
              </a:ext>
            </a:extLst>
          </p:cNvPr>
          <p:cNvSpPr>
            <a:spLocks noGrp="1"/>
          </p:cNvSpPr>
          <p:nvPr>
            <p:ph type="sldNum" sz="quarter" idx="12"/>
          </p:nvPr>
        </p:nvSpPr>
        <p:spPr/>
        <p:txBody>
          <a:bodyPr/>
          <a:lstStyle/>
          <a:p>
            <a:fld id="{0BE15CA4-51A9-4582-8A98-7074427219DB}" type="slidenum">
              <a:rPr lang="en-GB" smtClean="0"/>
              <a:t>‹#›</a:t>
            </a:fld>
            <a:endParaRPr lang="en-GB"/>
          </a:p>
        </p:txBody>
      </p:sp>
    </p:spTree>
    <p:extLst>
      <p:ext uri="{BB962C8B-B14F-4D97-AF65-F5344CB8AC3E}">
        <p14:creationId xmlns:p14="http://schemas.microsoft.com/office/powerpoint/2010/main" val="1345901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92CA-1FCC-44AC-A556-6BAA96A444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103940-B707-4D01-BA05-4A02846929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0CA6A8-C47A-4444-BBA7-FC61D7A31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69B09B-4863-4394-A0ED-E5F3D42794F7}"/>
              </a:ext>
            </a:extLst>
          </p:cNvPr>
          <p:cNvSpPr>
            <a:spLocks noGrp="1"/>
          </p:cNvSpPr>
          <p:nvPr>
            <p:ph type="dt" sz="half" idx="10"/>
          </p:nvPr>
        </p:nvSpPr>
        <p:spPr/>
        <p:txBody>
          <a:bodyPr/>
          <a:lstStyle/>
          <a:p>
            <a:fld id="{CB6CC06C-BECA-4236-A3E7-EBF254223A7E}" type="datetimeFigureOut">
              <a:rPr lang="en-GB" smtClean="0"/>
              <a:t>08/01/2021</a:t>
            </a:fld>
            <a:endParaRPr lang="en-GB"/>
          </a:p>
        </p:txBody>
      </p:sp>
      <p:sp>
        <p:nvSpPr>
          <p:cNvPr id="6" name="Footer Placeholder 5">
            <a:extLst>
              <a:ext uri="{FF2B5EF4-FFF2-40B4-BE49-F238E27FC236}">
                <a16:creationId xmlns:a16="http://schemas.microsoft.com/office/drawing/2014/main" id="{4171A26A-EF78-4E08-BCD1-F6ED80A3E3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AE1392-1A1B-489A-AEDC-9F34A43CA155}"/>
              </a:ext>
            </a:extLst>
          </p:cNvPr>
          <p:cNvSpPr>
            <a:spLocks noGrp="1"/>
          </p:cNvSpPr>
          <p:nvPr>
            <p:ph type="sldNum" sz="quarter" idx="12"/>
          </p:nvPr>
        </p:nvSpPr>
        <p:spPr/>
        <p:txBody>
          <a:bodyPr/>
          <a:lstStyle/>
          <a:p>
            <a:fld id="{0BE15CA4-51A9-4582-8A98-7074427219DB}" type="slidenum">
              <a:rPr lang="en-GB" smtClean="0"/>
              <a:t>‹#›</a:t>
            </a:fld>
            <a:endParaRPr lang="en-GB"/>
          </a:p>
        </p:txBody>
      </p:sp>
    </p:spTree>
    <p:extLst>
      <p:ext uri="{BB962C8B-B14F-4D97-AF65-F5344CB8AC3E}">
        <p14:creationId xmlns:p14="http://schemas.microsoft.com/office/powerpoint/2010/main" val="3106283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35984-176B-4FD4-97D8-8C5996E71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521727-A3B8-48AD-96A4-EAEF53D1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03F9D1-670B-43E1-AA1D-D291EDF8F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17EEFB-6EB7-4019-A95E-5D3CF4E10343}"/>
              </a:ext>
            </a:extLst>
          </p:cNvPr>
          <p:cNvSpPr>
            <a:spLocks noGrp="1"/>
          </p:cNvSpPr>
          <p:nvPr>
            <p:ph type="dt" sz="half" idx="10"/>
          </p:nvPr>
        </p:nvSpPr>
        <p:spPr/>
        <p:txBody>
          <a:bodyPr/>
          <a:lstStyle/>
          <a:p>
            <a:fld id="{CB6CC06C-BECA-4236-A3E7-EBF254223A7E}" type="datetimeFigureOut">
              <a:rPr lang="en-GB" smtClean="0"/>
              <a:t>08/01/2021</a:t>
            </a:fld>
            <a:endParaRPr lang="en-GB"/>
          </a:p>
        </p:txBody>
      </p:sp>
      <p:sp>
        <p:nvSpPr>
          <p:cNvPr id="6" name="Footer Placeholder 5">
            <a:extLst>
              <a:ext uri="{FF2B5EF4-FFF2-40B4-BE49-F238E27FC236}">
                <a16:creationId xmlns:a16="http://schemas.microsoft.com/office/drawing/2014/main" id="{674DBC8E-8B49-4FEF-8C1F-C5EF3E5BB8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9CD21E-E4C4-4C27-B238-9F2A02501F3F}"/>
              </a:ext>
            </a:extLst>
          </p:cNvPr>
          <p:cNvSpPr>
            <a:spLocks noGrp="1"/>
          </p:cNvSpPr>
          <p:nvPr>
            <p:ph type="sldNum" sz="quarter" idx="12"/>
          </p:nvPr>
        </p:nvSpPr>
        <p:spPr/>
        <p:txBody>
          <a:bodyPr/>
          <a:lstStyle/>
          <a:p>
            <a:fld id="{0BE15CA4-51A9-4582-8A98-7074427219DB}" type="slidenum">
              <a:rPr lang="en-GB" smtClean="0"/>
              <a:t>‹#›</a:t>
            </a:fld>
            <a:endParaRPr lang="en-GB"/>
          </a:p>
        </p:txBody>
      </p:sp>
    </p:spTree>
    <p:extLst>
      <p:ext uri="{BB962C8B-B14F-4D97-AF65-F5344CB8AC3E}">
        <p14:creationId xmlns:p14="http://schemas.microsoft.com/office/powerpoint/2010/main" val="1358362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9499-98FA-411F-95B9-6FC8194035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855690-5B9F-44FA-8D76-EDE18012D9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BF7485-DF22-4A75-B771-A54EE19857B3}"/>
              </a:ext>
            </a:extLst>
          </p:cNvPr>
          <p:cNvSpPr>
            <a:spLocks noGrp="1"/>
          </p:cNvSpPr>
          <p:nvPr>
            <p:ph type="dt" sz="half" idx="10"/>
          </p:nvPr>
        </p:nvSpPr>
        <p:spPr/>
        <p:txBody>
          <a:bodyPr/>
          <a:lstStyle/>
          <a:p>
            <a:fld id="{CB6CC06C-BECA-4236-A3E7-EBF254223A7E}" type="datetimeFigureOut">
              <a:rPr lang="en-GB" smtClean="0"/>
              <a:t>08/01/2021</a:t>
            </a:fld>
            <a:endParaRPr lang="en-GB"/>
          </a:p>
        </p:txBody>
      </p:sp>
      <p:sp>
        <p:nvSpPr>
          <p:cNvPr id="5" name="Footer Placeholder 4">
            <a:extLst>
              <a:ext uri="{FF2B5EF4-FFF2-40B4-BE49-F238E27FC236}">
                <a16:creationId xmlns:a16="http://schemas.microsoft.com/office/drawing/2014/main" id="{818F2F34-C49C-4B04-8267-95D7010C16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77A818-3591-41E2-9EB8-28B40466115F}"/>
              </a:ext>
            </a:extLst>
          </p:cNvPr>
          <p:cNvSpPr>
            <a:spLocks noGrp="1"/>
          </p:cNvSpPr>
          <p:nvPr>
            <p:ph type="sldNum" sz="quarter" idx="12"/>
          </p:nvPr>
        </p:nvSpPr>
        <p:spPr/>
        <p:txBody>
          <a:bodyPr/>
          <a:lstStyle/>
          <a:p>
            <a:fld id="{0BE15CA4-51A9-4582-8A98-7074427219DB}" type="slidenum">
              <a:rPr lang="en-GB" smtClean="0"/>
              <a:t>‹#›</a:t>
            </a:fld>
            <a:endParaRPr lang="en-GB"/>
          </a:p>
        </p:txBody>
      </p:sp>
    </p:spTree>
    <p:extLst>
      <p:ext uri="{BB962C8B-B14F-4D97-AF65-F5344CB8AC3E}">
        <p14:creationId xmlns:p14="http://schemas.microsoft.com/office/powerpoint/2010/main" val="3026884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8B291F-E25F-4032-8427-DC8FBF7393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B4E67A-BC68-4243-BD52-72910A3EB8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87B161-642C-4884-B6B5-6441B5224DA4}"/>
              </a:ext>
            </a:extLst>
          </p:cNvPr>
          <p:cNvSpPr>
            <a:spLocks noGrp="1"/>
          </p:cNvSpPr>
          <p:nvPr>
            <p:ph type="dt" sz="half" idx="10"/>
          </p:nvPr>
        </p:nvSpPr>
        <p:spPr/>
        <p:txBody>
          <a:bodyPr/>
          <a:lstStyle/>
          <a:p>
            <a:fld id="{CB6CC06C-BECA-4236-A3E7-EBF254223A7E}" type="datetimeFigureOut">
              <a:rPr lang="en-GB" smtClean="0"/>
              <a:t>08/01/2021</a:t>
            </a:fld>
            <a:endParaRPr lang="en-GB"/>
          </a:p>
        </p:txBody>
      </p:sp>
      <p:sp>
        <p:nvSpPr>
          <p:cNvPr id="5" name="Footer Placeholder 4">
            <a:extLst>
              <a:ext uri="{FF2B5EF4-FFF2-40B4-BE49-F238E27FC236}">
                <a16:creationId xmlns:a16="http://schemas.microsoft.com/office/drawing/2014/main" id="{C3B56D91-2DA3-452C-BC25-557839730E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C6612F-78C4-4C14-8FAC-8CC0339A921D}"/>
              </a:ext>
            </a:extLst>
          </p:cNvPr>
          <p:cNvSpPr>
            <a:spLocks noGrp="1"/>
          </p:cNvSpPr>
          <p:nvPr>
            <p:ph type="sldNum" sz="quarter" idx="12"/>
          </p:nvPr>
        </p:nvSpPr>
        <p:spPr/>
        <p:txBody>
          <a:bodyPr/>
          <a:lstStyle/>
          <a:p>
            <a:fld id="{0BE15CA4-51A9-4582-8A98-7074427219DB}" type="slidenum">
              <a:rPr lang="en-GB" smtClean="0"/>
              <a:t>‹#›</a:t>
            </a:fld>
            <a:endParaRPr lang="en-GB"/>
          </a:p>
        </p:txBody>
      </p:sp>
    </p:spTree>
    <p:extLst>
      <p:ext uri="{BB962C8B-B14F-4D97-AF65-F5344CB8AC3E}">
        <p14:creationId xmlns:p14="http://schemas.microsoft.com/office/powerpoint/2010/main" val="160917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477534" y="265318"/>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171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477534" y="265318"/>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034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E451C3-0FF4-47C4-B829-773ADF60F88C}" type="datetimeFigureOut">
              <a:rPr lang="en-US" smtClean="0"/>
              <a:t>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477534" y="265318"/>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92399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477534" y="265318"/>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409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8477534" y="265318"/>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901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477534" y="265318"/>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847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477534" y="265318"/>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208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1/8/2021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bg1">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F6CC8430-A08F-481A-BF94-49D9E3778C9D}"/>
              </a:ext>
            </a:extLst>
          </p:cNvPr>
          <p:cNvPicPr>
            <a:picLocks noChangeAspect="1"/>
          </p:cNvPicPr>
          <p:nvPr userDrawn="1"/>
        </p:nvPicPr>
        <p:blipFill>
          <a:blip r:embed="rId20"/>
          <a:stretch>
            <a:fillRect/>
          </a:stretch>
        </p:blipFill>
        <p:spPr>
          <a:xfrm>
            <a:off x="10494585" y="713271"/>
            <a:ext cx="576736" cy="340274"/>
          </a:xfrm>
          <a:prstGeom prst="rect">
            <a:avLst/>
          </a:prstGeom>
        </p:spPr>
      </p:pic>
    </p:spTree>
    <p:extLst>
      <p:ext uri="{BB962C8B-B14F-4D97-AF65-F5344CB8AC3E}">
        <p14:creationId xmlns:p14="http://schemas.microsoft.com/office/powerpoint/2010/main" val="225792720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Lst>
  <p:hf sldNum="0" hdr="0" ftr="0" dt="0"/>
  <p:txStyles>
    <p:titleStyle>
      <a:lvl1pPr algn="l" defTabSz="457200" rtl="0" eaLnBrk="1" latinLnBrk="0" hangingPunct="1">
        <a:spcBef>
          <a:spcPct val="0"/>
        </a:spcBef>
        <a:buNone/>
        <a:defRPr sz="3600" b="0" i="0" kern="1200">
          <a:solidFill>
            <a:schemeClr val="bg2"/>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7AB4-A011-4A7D-9076-B0D3A0DA35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6A0D90-57A1-4403-8BF0-FC3D35B835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7E551E-89FB-4994-87E4-BE52F4BDCA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CC06C-BECA-4236-A3E7-EBF254223A7E}" type="datetimeFigureOut">
              <a:rPr lang="en-GB" smtClean="0"/>
              <a:t>08/01/2021</a:t>
            </a:fld>
            <a:endParaRPr lang="en-GB"/>
          </a:p>
        </p:txBody>
      </p:sp>
      <p:sp>
        <p:nvSpPr>
          <p:cNvPr id="5" name="Footer Placeholder 4">
            <a:extLst>
              <a:ext uri="{FF2B5EF4-FFF2-40B4-BE49-F238E27FC236}">
                <a16:creationId xmlns:a16="http://schemas.microsoft.com/office/drawing/2014/main" id="{26CA2722-0614-4B1B-A179-C4601F9594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9DED6E-5C82-4D37-BD9B-5A2EAD03FA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15CA4-51A9-4582-8A98-7074427219DB}" type="slidenum">
              <a:rPr lang="en-GB" smtClean="0"/>
              <a:t>‹#›</a:t>
            </a:fld>
            <a:endParaRPr lang="en-GB"/>
          </a:p>
        </p:txBody>
      </p:sp>
    </p:spTree>
    <p:extLst>
      <p:ext uri="{BB962C8B-B14F-4D97-AF65-F5344CB8AC3E}">
        <p14:creationId xmlns:p14="http://schemas.microsoft.com/office/powerpoint/2010/main" val="2093688708"/>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ffice.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87FA9-4918-486E-894E-6AE046C21282}"/>
              </a:ext>
            </a:extLst>
          </p:cNvPr>
          <p:cNvSpPr>
            <a:spLocks noGrp="1"/>
          </p:cNvSpPr>
          <p:nvPr>
            <p:ph type="ctrTitle"/>
          </p:nvPr>
        </p:nvSpPr>
        <p:spPr>
          <a:xfrm>
            <a:off x="1154955" y="1219200"/>
            <a:ext cx="8825658" cy="2677648"/>
          </a:xfrm>
        </p:spPr>
        <p:txBody>
          <a:bodyPr/>
          <a:lstStyle/>
          <a:p>
            <a:r>
              <a:rPr lang="en-GB" dirty="0"/>
              <a:t>How to Access</a:t>
            </a:r>
            <a:br>
              <a:rPr lang="en-GB" dirty="0"/>
            </a:br>
            <a:r>
              <a:rPr lang="en-GB" b="1" dirty="0"/>
              <a:t>Microsoft Teams</a:t>
            </a:r>
          </a:p>
        </p:txBody>
      </p:sp>
      <p:sp>
        <p:nvSpPr>
          <p:cNvPr id="3" name="Subtitle 2">
            <a:extLst>
              <a:ext uri="{FF2B5EF4-FFF2-40B4-BE49-F238E27FC236}">
                <a16:creationId xmlns:a16="http://schemas.microsoft.com/office/drawing/2014/main" id="{A7BB99AE-A2DE-47C1-B28F-137959B11073}"/>
              </a:ext>
            </a:extLst>
          </p:cNvPr>
          <p:cNvSpPr>
            <a:spLocks noGrp="1"/>
          </p:cNvSpPr>
          <p:nvPr>
            <p:ph type="subTitle" idx="1"/>
          </p:nvPr>
        </p:nvSpPr>
        <p:spPr>
          <a:xfrm>
            <a:off x="1154955" y="4051883"/>
            <a:ext cx="8825658" cy="1586917"/>
          </a:xfrm>
        </p:spPr>
        <p:txBody>
          <a:bodyPr>
            <a:normAutofit/>
          </a:bodyPr>
          <a:lstStyle/>
          <a:p>
            <a:r>
              <a:rPr lang="en-GB" dirty="0"/>
              <a:t>In this presentation:</a:t>
            </a:r>
          </a:p>
          <a:p>
            <a:pPr marL="285750" indent="-285750">
              <a:buFont typeface="Arial" panose="020B0604020202020204" pitchFamily="34" charset="0"/>
              <a:buChar char="•"/>
            </a:pPr>
            <a:r>
              <a:rPr lang="en-GB" dirty="0"/>
              <a:t>What is Teams?</a:t>
            </a:r>
          </a:p>
          <a:p>
            <a:pPr marL="285750" indent="-285750">
              <a:buFont typeface="Arial" panose="020B0604020202020204" pitchFamily="34" charset="0"/>
              <a:buChar char="•"/>
            </a:pPr>
            <a:r>
              <a:rPr lang="en-GB" dirty="0"/>
              <a:t>How do I access Teams?</a:t>
            </a:r>
          </a:p>
          <a:p>
            <a:pPr marL="285750" indent="-285750">
              <a:buFont typeface="Arial" panose="020B0604020202020204" pitchFamily="34" charset="0"/>
              <a:buChar char="•"/>
            </a:pPr>
            <a:r>
              <a:rPr lang="en-GB" dirty="0"/>
              <a:t>What can I do in teams?</a:t>
            </a:r>
          </a:p>
        </p:txBody>
      </p:sp>
      <p:pic>
        <p:nvPicPr>
          <p:cNvPr id="6" name="Picture 5">
            <a:extLst>
              <a:ext uri="{FF2B5EF4-FFF2-40B4-BE49-F238E27FC236}">
                <a16:creationId xmlns:a16="http://schemas.microsoft.com/office/drawing/2014/main" id="{15594C25-6F6D-4526-B968-E27B4DBAC5B7}"/>
              </a:ext>
            </a:extLst>
          </p:cNvPr>
          <p:cNvPicPr>
            <a:picLocks noChangeAspect="1"/>
          </p:cNvPicPr>
          <p:nvPr/>
        </p:nvPicPr>
        <p:blipFill>
          <a:blip r:embed="rId2"/>
          <a:stretch>
            <a:fillRect/>
          </a:stretch>
        </p:blipFill>
        <p:spPr>
          <a:xfrm>
            <a:off x="9497161" y="495578"/>
            <a:ext cx="832679" cy="832679"/>
          </a:xfrm>
          <a:prstGeom prst="rect">
            <a:avLst/>
          </a:prstGeom>
        </p:spPr>
      </p:pic>
    </p:spTree>
    <p:extLst>
      <p:ext uri="{BB962C8B-B14F-4D97-AF65-F5344CB8AC3E}">
        <p14:creationId xmlns:p14="http://schemas.microsoft.com/office/powerpoint/2010/main" val="2704987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4B87F-6C26-453E-9AD2-EFD369832011}"/>
              </a:ext>
            </a:extLst>
          </p:cNvPr>
          <p:cNvSpPr>
            <a:spLocks noGrp="1"/>
          </p:cNvSpPr>
          <p:nvPr>
            <p:ph type="title"/>
          </p:nvPr>
        </p:nvSpPr>
        <p:spPr/>
        <p:txBody>
          <a:bodyPr/>
          <a:lstStyle/>
          <a:p>
            <a:r>
              <a:rPr lang="en-GB" dirty="0"/>
              <a:t>What is Microsoft Teams?</a:t>
            </a:r>
          </a:p>
        </p:txBody>
      </p:sp>
      <p:sp>
        <p:nvSpPr>
          <p:cNvPr id="3" name="Content Placeholder 2">
            <a:extLst>
              <a:ext uri="{FF2B5EF4-FFF2-40B4-BE49-F238E27FC236}">
                <a16:creationId xmlns:a16="http://schemas.microsoft.com/office/drawing/2014/main" id="{38C70109-9B2F-4718-9C33-727B5C8F3950}"/>
              </a:ext>
            </a:extLst>
          </p:cNvPr>
          <p:cNvSpPr>
            <a:spLocks noGrp="1"/>
          </p:cNvSpPr>
          <p:nvPr>
            <p:ph idx="1"/>
          </p:nvPr>
        </p:nvSpPr>
        <p:spPr>
          <a:xfrm>
            <a:off x="469784" y="2603500"/>
            <a:ext cx="11157358" cy="3416300"/>
          </a:xfrm>
        </p:spPr>
        <p:txBody>
          <a:bodyPr>
            <a:normAutofit lnSpcReduction="10000"/>
          </a:bodyPr>
          <a:lstStyle/>
          <a:p>
            <a:pPr marL="0" indent="0">
              <a:buNone/>
            </a:pPr>
            <a:r>
              <a:rPr lang="en-GB" dirty="0"/>
              <a:t>Microsoft Teams is a digital hub for teachers and school leaders. It brings conversations, content, and apps together in one place, streamlining work flow for administrators and allowing teachers to create vibrant, personalized learning environments.</a:t>
            </a:r>
          </a:p>
          <a:p>
            <a:pPr marL="0" indent="0">
              <a:buNone/>
            </a:pPr>
            <a:endParaRPr lang="en-GB" dirty="0"/>
          </a:p>
          <a:p>
            <a:pPr marL="0" indent="0">
              <a:buNone/>
            </a:pPr>
            <a:r>
              <a:rPr lang="en-GB" dirty="0"/>
              <a:t>With Teams, you can create collaborative classrooms, personalize learning with assignments, connect with colleagues, and streamline staff communication. Teams supports teacher-to-teacher collaboration as well as class collaboration and communication.</a:t>
            </a:r>
          </a:p>
          <a:p>
            <a:pPr marL="0" indent="0">
              <a:buNone/>
            </a:pPr>
            <a:endParaRPr lang="en-GB" dirty="0"/>
          </a:p>
          <a:p>
            <a:pPr marL="0" indent="0">
              <a:buNone/>
            </a:pPr>
            <a:r>
              <a:rPr lang="en-GB" sz="2200" b="1" dirty="0"/>
              <a:t>In short, it is the one tool that can help with educators' administrative and classroom tasks, saving teachers time and teaching students future ready skills.</a:t>
            </a:r>
            <a:endParaRPr lang="en-GB" sz="2600" b="1" dirty="0"/>
          </a:p>
        </p:txBody>
      </p:sp>
      <p:pic>
        <p:nvPicPr>
          <p:cNvPr id="6" name="Picture 5">
            <a:extLst>
              <a:ext uri="{FF2B5EF4-FFF2-40B4-BE49-F238E27FC236}">
                <a16:creationId xmlns:a16="http://schemas.microsoft.com/office/drawing/2014/main" id="{6177A38D-8CD3-466D-94D9-DCE0F1F91889}"/>
              </a:ext>
            </a:extLst>
          </p:cNvPr>
          <p:cNvPicPr>
            <a:picLocks noChangeAspect="1"/>
          </p:cNvPicPr>
          <p:nvPr/>
        </p:nvPicPr>
        <p:blipFill>
          <a:blip r:embed="rId2"/>
          <a:stretch>
            <a:fillRect/>
          </a:stretch>
        </p:blipFill>
        <p:spPr>
          <a:xfrm>
            <a:off x="9500027" y="494471"/>
            <a:ext cx="832679" cy="832679"/>
          </a:xfrm>
          <a:prstGeom prst="rect">
            <a:avLst/>
          </a:prstGeom>
        </p:spPr>
      </p:pic>
    </p:spTree>
    <p:extLst>
      <p:ext uri="{BB962C8B-B14F-4D97-AF65-F5344CB8AC3E}">
        <p14:creationId xmlns:p14="http://schemas.microsoft.com/office/powerpoint/2010/main" val="154157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E549-E473-4103-B25B-D8D4D7AE5ABD}"/>
              </a:ext>
            </a:extLst>
          </p:cNvPr>
          <p:cNvSpPr>
            <a:spLocks noGrp="1"/>
          </p:cNvSpPr>
          <p:nvPr>
            <p:ph type="title"/>
          </p:nvPr>
        </p:nvSpPr>
        <p:spPr/>
        <p:txBody>
          <a:bodyPr/>
          <a:lstStyle/>
          <a:p>
            <a:r>
              <a:rPr lang="en-GB" dirty="0"/>
              <a:t>What you need to know</a:t>
            </a:r>
          </a:p>
        </p:txBody>
      </p:sp>
      <p:sp>
        <p:nvSpPr>
          <p:cNvPr id="3" name="Content Placeholder 2">
            <a:extLst>
              <a:ext uri="{FF2B5EF4-FFF2-40B4-BE49-F238E27FC236}">
                <a16:creationId xmlns:a16="http://schemas.microsoft.com/office/drawing/2014/main" id="{C9BAA58B-1911-496C-9C18-77B715082B53}"/>
              </a:ext>
            </a:extLst>
          </p:cNvPr>
          <p:cNvSpPr>
            <a:spLocks noGrp="1"/>
          </p:cNvSpPr>
          <p:nvPr>
            <p:ph idx="1"/>
          </p:nvPr>
        </p:nvSpPr>
        <p:spPr>
          <a:xfrm>
            <a:off x="469783" y="2603500"/>
            <a:ext cx="11190914" cy="3416300"/>
          </a:xfrm>
        </p:spPr>
        <p:txBody>
          <a:bodyPr/>
          <a:lstStyle/>
          <a:p>
            <a:r>
              <a:rPr lang="en-GB" dirty="0"/>
              <a:t>Staff &amp; Students have access to Teams through their Office 365 accounts. Remote Desktop is not needed.</a:t>
            </a:r>
          </a:p>
          <a:p>
            <a:endParaRPr lang="en-GB" dirty="0"/>
          </a:p>
          <a:p>
            <a:r>
              <a:rPr lang="en-GB" dirty="0"/>
              <a:t>Teams works across almost all devices with an Internet connection (desktop &amp; mobile) via web browser or downloadable app.</a:t>
            </a:r>
          </a:p>
          <a:p>
            <a:endParaRPr lang="en-GB" dirty="0"/>
          </a:p>
          <a:p>
            <a:r>
              <a:rPr lang="en-GB" dirty="0"/>
              <a:t>All users can be part of multiple teams, organised by subject and class. These are already populated.</a:t>
            </a:r>
          </a:p>
        </p:txBody>
      </p:sp>
      <p:pic>
        <p:nvPicPr>
          <p:cNvPr id="6" name="Picture 5">
            <a:extLst>
              <a:ext uri="{FF2B5EF4-FFF2-40B4-BE49-F238E27FC236}">
                <a16:creationId xmlns:a16="http://schemas.microsoft.com/office/drawing/2014/main" id="{A560D369-E839-4FB4-B9D3-D800042A969B}"/>
              </a:ext>
            </a:extLst>
          </p:cNvPr>
          <p:cNvPicPr>
            <a:picLocks noChangeAspect="1"/>
          </p:cNvPicPr>
          <p:nvPr/>
        </p:nvPicPr>
        <p:blipFill>
          <a:blip r:embed="rId2"/>
          <a:stretch>
            <a:fillRect/>
          </a:stretch>
        </p:blipFill>
        <p:spPr>
          <a:xfrm>
            <a:off x="9500027" y="494471"/>
            <a:ext cx="832679" cy="832679"/>
          </a:xfrm>
          <a:prstGeom prst="rect">
            <a:avLst/>
          </a:prstGeom>
        </p:spPr>
      </p:pic>
    </p:spTree>
    <p:extLst>
      <p:ext uri="{BB962C8B-B14F-4D97-AF65-F5344CB8AC3E}">
        <p14:creationId xmlns:p14="http://schemas.microsoft.com/office/powerpoint/2010/main" val="3768259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F44E-8E13-47DB-ACCC-8620E8E17FE7}"/>
              </a:ext>
            </a:extLst>
          </p:cNvPr>
          <p:cNvSpPr>
            <a:spLocks noGrp="1"/>
          </p:cNvSpPr>
          <p:nvPr>
            <p:ph type="title"/>
          </p:nvPr>
        </p:nvSpPr>
        <p:spPr/>
        <p:txBody>
          <a:bodyPr/>
          <a:lstStyle/>
          <a:p>
            <a:r>
              <a:rPr lang="en-GB" dirty="0"/>
              <a:t>How do I get on Teams?</a:t>
            </a:r>
          </a:p>
        </p:txBody>
      </p:sp>
      <p:sp>
        <p:nvSpPr>
          <p:cNvPr id="3" name="Content Placeholder 2">
            <a:extLst>
              <a:ext uri="{FF2B5EF4-FFF2-40B4-BE49-F238E27FC236}">
                <a16:creationId xmlns:a16="http://schemas.microsoft.com/office/drawing/2014/main" id="{7040D25C-F201-45F3-A1ED-BE0898C0BAED}"/>
              </a:ext>
            </a:extLst>
          </p:cNvPr>
          <p:cNvSpPr>
            <a:spLocks noGrp="1"/>
          </p:cNvSpPr>
          <p:nvPr>
            <p:ph idx="1"/>
          </p:nvPr>
        </p:nvSpPr>
        <p:spPr>
          <a:xfrm>
            <a:off x="479801" y="2603498"/>
            <a:ext cx="3513360" cy="4015415"/>
          </a:xfrm>
        </p:spPr>
        <p:txBody>
          <a:bodyPr/>
          <a:lstStyle/>
          <a:p>
            <a:r>
              <a:rPr lang="en-GB" dirty="0"/>
              <a:t>Open your web browser and navigate to </a:t>
            </a:r>
            <a:r>
              <a:rPr lang="en-GB" b="1" dirty="0">
                <a:solidFill>
                  <a:srgbClr val="7030A0"/>
                </a:solidFill>
                <a:hlinkClick r:id="rId2">
                  <a:extLst>
                    <a:ext uri="{A12FA001-AC4F-418D-AE19-62706E023703}">
                      <ahyp:hlinkClr xmlns:ahyp="http://schemas.microsoft.com/office/drawing/2018/hyperlinkcolor" val="tx"/>
                    </a:ext>
                  </a:extLst>
                </a:hlinkClick>
              </a:rPr>
              <a:t>www.office.com</a:t>
            </a:r>
            <a:r>
              <a:rPr lang="en-GB" dirty="0"/>
              <a:t>.</a:t>
            </a:r>
          </a:p>
          <a:p>
            <a:endParaRPr lang="en-GB" dirty="0"/>
          </a:p>
          <a:p>
            <a:r>
              <a:rPr lang="en-GB" dirty="0"/>
              <a:t>Sign in with your SAF credentials.</a:t>
            </a:r>
          </a:p>
          <a:p>
            <a:endParaRPr lang="en-GB" dirty="0"/>
          </a:p>
          <a:p>
            <a:r>
              <a:rPr lang="en-GB" dirty="0"/>
              <a:t>You do not need to be on Remote Desktop to access Teams.</a:t>
            </a:r>
          </a:p>
        </p:txBody>
      </p:sp>
      <p:pic>
        <p:nvPicPr>
          <p:cNvPr id="5" name="Picture 4">
            <a:extLst>
              <a:ext uri="{FF2B5EF4-FFF2-40B4-BE49-F238E27FC236}">
                <a16:creationId xmlns:a16="http://schemas.microsoft.com/office/drawing/2014/main" id="{D2BC4BE5-3B05-4439-8BFC-9ECBBD1CA15D}"/>
              </a:ext>
            </a:extLst>
          </p:cNvPr>
          <p:cNvPicPr>
            <a:picLocks noChangeAspect="1"/>
          </p:cNvPicPr>
          <p:nvPr/>
        </p:nvPicPr>
        <p:blipFill>
          <a:blip r:embed="rId3"/>
          <a:stretch>
            <a:fillRect/>
          </a:stretch>
        </p:blipFill>
        <p:spPr>
          <a:xfrm>
            <a:off x="4134296" y="2603498"/>
            <a:ext cx="7577903" cy="3713411"/>
          </a:xfrm>
          <a:prstGeom prst="rect">
            <a:avLst/>
          </a:prstGeom>
        </p:spPr>
      </p:pic>
      <p:sp>
        <p:nvSpPr>
          <p:cNvPr id="6" name="Arrow: Up 5">
            <a:extLst>
              <a:ext uri="{FF2B5EF4-FFF2-40B4-BE49-F238E27FC236}">
                <a16:creationId xmlns:a16="http://schemas.microsoft.com/office/drawing/2014/main" id="{15F7DC64-322B-455A-9B50-34FE317D2933}"/>
              </a:ext>
            </a:extLst>
          </p:cNvPr>
          <p:cNvSpPr/>
          <p:nvPr/>
        </p:nvSpPr>
        <p:spPr>
          <a:xfrm>
            <a:off x="7985627" y="4883945"/>
            <a:ext cx="578840" cy="10003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21A6A4D-7016-47A4-9BA4-E7348645B463}"/>
              </a:ext>
            </a:extLst>
          </p:cNvPr>
          <p:cNvPicPr>
            <a:picLocks noChangeAspect="1"/>
          </p:cNvPicPr>
          <p:nvPr/>
        </p:nvPicPr>
        <p:blipFill>
          <a:blip r:embed="rId4"/>
          <a:stretch>
            <a:fillRect/>
          </a:stretch>
        </p:blipFill>
        <p:spPr>
          <a:xfrm>
            <a:off x="9500027" y="494471"/>
            <a:ext cx="832679" cy="832679"/>
          </a:xfrm>
          <a:prstGeom prst="rect">
            <a:avLst/>
          </a:prstGeom>
        </p:spPr>
      </p:pic>
    </p:spTree>
    <p:extLst>
      <p:ext uri="{BB962C8B-B14F-4D97-AF65-F5344CB8AC3E}">
        <p14:creationId xmlns:p14="http://schemas.microsoft.com/office/powerpoint/2010/main" val="18258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AA95-1C44-4DE4-8EF7-8D832EA11D8F}"/>
              </a:ext>
            </a:extLst>
          </p:cNvPr>
          <p:cNvSpPr>
            <a:spLocks noGrp="1"/>
          </p:cNvSpPr>
          <p:nvPr>
            <p:ph type="title"/>
          </p:nvPr>
        </p:nvSpPr>
        <p:spPr/>
        <p:txBody>
          <a:bodyPr/>
          <a:lstStyle/>
          <a:p>
            <a:r>
              <a:rPr lang="en-GB" dirty="0"/>
              <a:t>How do I get on Teams?</a:t>
            </a:r>
          </a:p>
        </p:txBody>
      </p:sp>
      <p:sp>
        <p:nvSpPr>
          <p:cNvPr id="3" name="Content Placeholder 2">
            <a:extLst>
              <a:ext uri="{FF2B5EF4-FFF2-40B4-BE49-F238E27FC236}">
                <a16:creationId xmlns:a16="http://schemas.microsoft.com/office/drawing/2014/main" id="{FC8D2CBF-4D70-4ADE-92CF-BF51D66E0F25}"/>
              </a:ext>
            </a:extLst>
          </p:cNvPr>
          <p:cNvSpPr>
            <a:spLocks noGrp="1"/>
          </p:cNvSpPr>
          <p:nvPr>
            <p:ph idx="1"/>
          </p:nvPr>
        </p:nvSpPr>
        <p:spPr>
          <a:xfrm>
            <a:off x="453007" y="2603499"/>
            <a:ext cx="3514987" cy="3688243"/>
          </a:xfrm>
        </p:spPr>
        <p:txBody>
          <a:bodyPr/>
          <a:lstStyle/>
          <a:p>
            <a:r>
              <a:rPr lang="en-GB" dirty="0"/>
              <a:t>Select the Teams logo from the Office home page.</a:t>
            </a:r>
          </a:p>
          <a:p>
            <a:pPr marL="0" indent="0">
              <a:buNone/>
            </a:pPr>
            <a:endParaRPr lang="en-GB" dirty="0"/>
          </a:p>
        </p:txBody>
      </p:sp>
      <p:pic>
        <p:nvPicPr>
          <p:cNvPr id="5" name="Picture 4">
            <a:extLst>
              <a:ext uri="{FF2B5EF4-FFF2-40B4-BE49-F238E27FC236}">
                <a16:creationId xmlns:a16="http://schemas.microsoft.com/office/drawing/2014/main" id="{80C17929-0AE7-4527-A01F-1660610F8590}"/>
              </a:ext>
            </a:extLst>
          </p:cNvPr>
          <p:cNvPicPr>
            <a:picLocks noChangeAspect="1"/>
          </p:cNvPicPr>
          <p:nvPr/>
        </p:nvPicPr>
        <p:blipFill>
          <a:blip r:embed="rId2"/>
          <a:stretch>
            <a:fillRect/>
          </a:stretch>
        </p:blipFill>
        <p:spPr>
          <a:xfrm>
            <a:off x="4144854" y="2548971"/>
            <a:ext cx="7594139" cy="3688243"/>
          </a:xfrm>
          <a:prstGeom prst="rect">
            <a:avLst/>
          </a:prstGeom>
        </p:spPr>
      </p:pic>
      <p:sp>
        <p:nvSpPr>
          <p:cNvPr id="6" name="Arrow: Up 5">
            <a:extLst>
              <a:ext uri="{FF2B5EF4-FFF2-40B4-BE49-F238E27FC236}">
                <a16:creationId xmlns:a16="http://schemas.microsoft.com/office/drawing/2014/main" id="{9DEC6A1A-9E43-4D5A-BF4B-FB0AAD98DBDD}"/>
              </a:ext>
            </a:extLst>
          </p:cNvPr>
          <p:cNvSpPr/>
          <p:nvPr/>
        </p:nvSpPr>
        <p:spPr>
          <a:xfrm>
            <a:off x="8430244" y="3460221"/>
            <a:ext cx="578840" cy="10003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F9ADE5B7-F5AA-4307-A139-FAAB4DCFF0E9}"/>
              </a:ext>
            </a:extLst>
          </p:cNvPr>
          <p:cNvPicPr>
            <a:picLocks noChangeAspect="1"/>
          </p:cNvPicPr>
          <p:nvPr/>
        </p:nvPicPr>
        <p:blipFill>
          <a:blip r:embed="rId3"/>
          <a:stretch>
            <a:fillRect/>
          </a:stretch>
        </p:blipFill>
        <p:spPr>
          <a:xfrm>
            <a:off x="9500027" y="494471"/>
            <a:ext cx="832679" cy="832679"/>
          </a:xfrm>
          <a:prstGeom prst="rect">
            <a:avLst/>
          </a:prstGeom>
        </p:spPr>
      </p:pic>
    </p:spTree>
    <p:extLst>
      <p:ext uri="{BB962C8B-B14F-4D97-AF65-F5344CB8AC3E}">
        <p14:creationId xmlns:p14="http://schemas.microsoft.com/office/powerpoint/2010/main" val="32787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93B6D-978C-4699-AB40-B5EACAB29D3C}"/>
              </a:ext>
            </a:extLst>
          </p:cNvPr>
          <p:cNvSpPr>
            <a:spLocks noGrp="1"/>
          </p:cNvSpPr>
          <p:nvPr>
            <p:ph type="title"/>
          </p:nvPr>
        </p:nvSpPr>
        <p:spPr/>
        <p:txBody>
          <a:bodyPr/>
          <a:lstStyle/>
          <a:p>
            <a:r>
              <a:rPr lang="en-GB" dirty="0"/>
              <a:t>Navigating Teams</a:t>
            </a:r>
          </a:p>
        </p:txBody>
      </p:sp>
      <p:sp>
        <p:nvSpPr>
          <p:cNvPr id="3" name="Content Placeholder 2">
            <a:extLst>
              <a:ext uri="{FF2B5EF4-FFF2-40B4-BE49-F238E27FC236}">
                <a16:creationId xmlns:a16="http://schemas.microsoft.com/office/drawing/2014/main" id="{9071A6F6-0C18-4EA5-BFDB-BEFFE807F5F6}"/>
              </a:ext>
            </a:extLst>
          </p:cNvPr>
          <p:cNvSpPr>
            <a:spLocks noGrp="1"/>
          </p:cNvSpPr>
          <p:nvPr>
            <p:ph idx="1"/>
          </p:nvPr>
        </p:nvSpPr>
        <p:spPr>
          <a:xfrm>
            <a:off x="464192" y="2603499"/>
            <a:ext cx="4283978" cy="3923135"/>
          </a:xfrm>
        </p:spPr>
        <p:txBody>
          <a:bodyPr>
            <a:normAutofit/>
          </a:bodyPr>
          <a:lstStyle/>
          <a:p>
            <a:r>
              <a:rPr lang="en-GB" dirty="0"/>
              <a:t>When you launch the Teams app, you will arrive at your Teams dashboard. The centre of your screen will contain white tiles with various icons.</a:t>
            </a:r>
          </a:p>
          <a:p>
            <a:endParaRPr lang="en-GB" dirty="0"/>
          </a:p>
          <a:p>
            <a:r>
              <a:rPr lang="en-GB" dirty="0"/>
              <a:t>Each icon represents a Team to which you belong. These may be Teams that you have created, or Teams that you have been added by another person.</a:t>
            </a:r>
          </a:p>
          <a:p>
            <a:endParaRPr lang="en-GB" dirty="0"/>
          </a:p>
        </p:txBody>
      </p:sp>
      <p:pic>
        <p:nvPicPr>
          <p:cNvPr id="5" name="Picture 4">
            <a:extLst>
              <a:ext uri="{FF2B5EF4-FFF2-40B4-BE49-F238E27FC236}">
                <a16:creationId xmlns:a16="http://schemas.microsoft.com/office/drawing/2014/main" id="{D0124547-5E11-44C4-A7AC-65967F86DA1D}"/>
              </a:ext>
            </a:extLst>
          </p:cNvPr>
          <p:cNvPicPr>
            <a:picLocks noChangeAspect="1"/>
          </p:cNvPicPr>
          <p:nvPr/>
        </p:nvPicPr>
        <p:blipFill>
          <a:blip r:embed="rId2"/>
          <a:stretch>
            <a:fillRect/>
          </a:stretch>
        </p:blipFill>
        <p:spPr>
          <a:xfrm>
            <a:off x="4857225" y="2603500"/>
            <a:ext cx="6870583" cy="3327827"/>
          </a:xfrm>
          <a:prstGeom prst="rect">
            <a:avLst/>
          </a:prstGeom>
        </p:spPr>
      </p:pic>
      <p:pic>
        <p:nvPicPr>
          <p:cNvPr id="8" name="Picture 7">
            <a:extLst>
              <a:ext uri="{FF2B5EF4-FFF2-40B4-BE49-F238E27FC236}">
                <a16:creationId xmlns:a16="http://schemas.microsoft.com/office/drawing/2014/main" id="{437CA9B9-1D50-464C-B8E7-6327715E036B}"/>
              </a:ext>
            </a:extLst>
          </p:cNvPr>
          <p:cNvPicPr>
            <a:picLocks noChangeAspect="1"/>
          </p:cNvPicPr>
          <p:nvPr/>
        </p:nvPicPr>
        <p:blipFill>
          <a:blip r:embed="rId3"/>
          <a:stretch>
            <a:fillRect/>
          </a:stretch>
        </p:blipFill>
        <p:spPr>
          <a:xfrm>
            <a:off x="9500027" y="494471"/>
            <a:ext cx="832679" cy="832679"/>
          </a:xfrm>
          <a:prstGeom prst="rect">
            <a:avLst/>
          </a:prstGeom>
        </p:spPr>
      </p:pic>
    </p:spTree>
    <p:extLst>
      <p:ext uri="{BB962C8B-B14F-4D97-AF65-F5344CB8AC3E}">
        <p14:creationId xmlns:p14="http://schemas.microsoft.com/office/powerpoint/2010/main" val="24803197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MS_Mappings xmlns="9007f80d-5ced-49ed-873b-6829203b49ac" xsi:nil="true"/>
    <Owner xmlns="9007f80d-5ced-49ed-873b-6829203b49ac">
      <UserInfo>
        <DisplayName/>
        <AccountId xsi:nil="true"/>
        <AccountType/>
      </UserInfo>
    </Owner>
    <CultureName xmlns="9007f80d-5ced-49ed-873b-6829203b49ac" xsi:nil="true"/>
    <Students xmlns="9007f80d-5ced-49ed-873b-6829203b49ac">
      <UserInfo>
        <DisplayName/>
        <AccountId xsi:nil="true"/>
        <AccountType/>
      </UserInfo>
    </Students>
    <Student_Groups xmlns="9007f80d-5ced-49ed-873b-6829203b49ac">
      <UserInfo>
        <DisplayName/>
        <AccountId xsi:nil="true"/>
        <AccountType/>
      </UserInfo>
    </Student_Groups>
    <AppVersion xmlns="9007f80d-5ced-49ed-873b-6829203b49ac" xsi:nil="true"/>
    <IsNotebookLocked xmlns="9007f80d-5ced-49ed-873b-6829203b49ac" xsi:nil="true"/>
    <NotebookType xmlns="9007f80d-5ced-49ed-873b-6829203b49ac" xsi:nil="true"/>
    <TeamsChannelId xmlns="9007f80d-5ced-49ed-873b-6829203b49ac" xsi:nil="true"/>
    <Templates xmlns="9007f80d-5ced-49ed-873b-6829203b49ac" xsi:nil="true"/>
    <Self_Registration_Enabled xmlns="9007f80d-5ced-49ed-873b-6829203b49ac" xsi:nil="true"/>
    <Has_Teacher_Only_SectionGroup xmlns="9007f80d-5ced-49ed-873b-6829203b49ac" xsi:nil="true"/>
    <FolderType xmlns="9007f80d-5ced-49ed-873b-6829203b49ac" xsi:nil="true"/>
    <Teachers xmlns="9007f80d-5ced-49ed-873b-6829203b49ac">
      <UserInfo>
        <DisplayName/>
        <AccountId xsi:nil="true"/>
        <AccountType/>
      </UserInfo>
    </Teachers>
    <Distribution_Groups xmlns="9007f80d-5ced-49ed-873b-6829203b49ac" xsi:nil="true"/>
    <Invited_Students xmlns="9007f80d-5ced-49ed-873b-6829203b49ac" xsi:nil="true"/>
    <DefaultSectionNames xmlns="9007f80d-5ced-49ed-873b-6829203b49ac" xsi:nil="true"/>
    <Is_Collaboration_Space_Locked xmlns="9007f80d-5ced-49ed-873b-6829203b49ac" xsi:nil="true"/>
    <Math_Settings xmlns="9007f80d-5ced-49ed-873b-6829203b49ac" xsi:nil="true"/>
    <Invited_Teachers xmlns="9007f80d-5ced-49ed-873b-6829203b49a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B117DE85283743B2F7FE104B67A514" ma:contentTypeVersion="33" ma:contentTypeDescription="Create a new document." ma:contentTypeScope="" ma:versionID="06b5d420a2b2166749f82b6ca70c18cf">
  <xsd:schema xmlns:xsd="http://www.w3.org/2001/XMLSchema" xmlns:xs="http://www.w3.org/2001/XMLSchema" xmlns:p="http://schemas.microsoft.com/office/2006/metadata/properties" xmlns:ns3="9007f80d-5ced-49ed-873b-6829203b49ac" xmlns:ns4="237164b7-a4b2-457c-a7fa-e2f2bf63fbd9" targetNamespace="http://schemas.microsoft.com/office/2006/metadata/properties" ma:root="true" ma:fieldsID="eeca1084ebb88ae65891bb5cb0e5e73d" ns3:_="" ns4:_="">
    <xsd:import namespace="9007f80d-5ced-49ed-873b-6829203b49ac"/>
    <xsd:import namespace="237164b7-a4b2-457c-a7fa-e2f2bf63fbd9"/>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TeamsChannelId" minOccurs="0"/>
                <xsd:element ref="ns3:IsNotebookLocked" minOccurs="0"/>
                <xsd:element ref="ns3:Math_Settings" minOccurs="0"/>
                <xsd:element ref="ns3:Distribution_Groups" minOccurs="0"/>
                <xsd:element ref="ns3:LMS_Mappin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07f80d-5ced-49ed-873b-6829203b49ac"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Templates" ma:index="12" nillable="true" ma:displayName="Templates" ma:internalName="Templates">
      <xsd:simpleType>
        <xsd:restriction base="dms:Note">
          <xsd:maxLength value="255"/>
        </xsd:restriction>
      </xsd:simpleType>
    </xsd:element>
    <xsd:element name="CultureName" ma:index="13" nillable="true" ma:displayName="Culture Name" ma:internalName="CultureName">
      <xsd:simpleType>
        <xsd:restriction base="dms:Text"/>
      </xsd:simpleType>
    </xsd:element>
    <xsd:element name="AppVersion" ma:index="14" nillable="true" ma:displayName="App Version" ma:internalName="AppVersion">
      <xsd:simpleType>
        <xsd:restriction base="dms:Text"/>
      </xsd:simpleType>
    </xsd:element>
    <xsd:element name="Teachers" ma:index="1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8" nillable="true" ma:displayName="Invited Teachers" ma:internalName="Invited_Teachers">
      <xsd:simpleType>
        <xsd:restriction base="dms:Note">
          <xsd:maxLength value="255"/>
        </xsd:restriction>
      </xsd:simpleType>
    </xsd:element>
    <xsd:element name="Invited_Students" ma:index="19" nillable="true" ma:displayName="Invited Students" ma:internalName="Invited_Students">
      <xsd:simpleType>
        <xsd:restriction base="dms:Note">
          <xsd:maxLength value="255"/>
        </xsd:restriction>
      </xsd:simpleType>
    </xsd:element>
    <xsd:element name="Self_Registration_Enabled" ma:index="20" nillable="true" ma:displayName="Self Registration Enabled" ma:internalName="Self_Registration_Enabled">
      <xsd:simpleType>
        <xsd:restriction base="dms:Boolean"/>
      </xsd:simpleType>
    </xsd:element>
    <xsd:element name="Has_Teacher_Only_SectionGroup" ma:index="21" nillable="true" ma:displayName="Has Teacher Only SectionGroup" ma:internalName="Has_Teacher_Only_SectionGroup">
      <xsd:simpleType>
        <xsd:restriction base="dms:Boolean"/>
      </xsd:simpleType>
    </xsd:element>
    <xsd:element name="Is_Collaboration_Space_Locked" ma:index="22" nillable="true" ma:displayName="Is Collaboration Space Locked" ma:internalName="Is_Collaboration_Space_Locked">
      <xsd:simpleType>
        <xsd:restriction base="dms:Boolea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TeamsChannelId" ma:index="30" nillable="true" ma:displayName="Teams Channel Id" ma:internalName="TeamsChannelId">
      <xsd:simpleType>
        <xsd:restriction base="dms:Text"/>
      </xsd:simpleType>
    </xsd:element>
    <xsd:element name="IsNotebookLocked" ma:index="31" nillable="true" ma:displayName="Is Notebook Locked" ma:internalName="IsNotebookLocked">
      <xsd:simpleType>
        <xsd:restriction base="dms:Boolean"/>
      </xsd:simpleType>
    </xsd:element>
    <xsd:element name="Math_Settings" ma:index="32" nillable="true" ma:displayName="Math Settings" ma:internalName="Math_Settings">
      <xsd:simpleType>
        <xsd:restriction base="dms:Text"/>
      </xsd:simple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7164b7-a4b2-457c-a7fa-e2f2bf63fbd9"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SharingHintHash" ma:index="2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BEC627-396A-4F61-BEC1-D59134CAC78B}">
  <ds:schemaRefs>
    <ds:schemaRef ds:uri="http://schemas.microsoft.com/sharepoint/v3/contenttype/forms"/>
  </ds:schemaRefs>
</ds:datastoreItem>
</file>

<file path=customXml/itemProps2.xml><?xml version="1.0" encoding="utf-8"?>
<ds:datastoreItem xmlns:ds="http://schemas.openxmlformats.org/officeDocument/2006/customXml" ds:itemID="{E4B589F3-D823-4A6D-9D03-978059A7B966}">
  <ds:schemaRefs>
    <ds:schemaRef ds:uri="9007f80d-5ced-49ed-873b-6829203b49ac"/>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237164b7-a4b2-457c-a7fa-e2f2bf63fbd9"/>
  </ds:schemaRefs>
</ds:datastoreItem>
</file>

<file path=customXml/itemProps3.xml><?xml version="1.0" encoding="utf-8"?>
<ds:datastoreItem xmlns:ds="http://schemas.openxmlformats.org/officeDocument/2006/customXml" ds:itemID="{F7D6AA17-FFB7-4EB2-9F32-9C0F8B9E8D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07f80d-5ced-49ed-873b-6829203b49ac"/>
    <ds:schemaRef ds:uri="237164b7-a4b2-457c-a7fa-e2f2bf63fb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TM02900722[[fn=Ion Boardroom]]</Template>
  <TotalTime>0</TotalTime>
  <Words>320</Words>
  <Application>Microsoft Office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Century Gothic</vt:lpstr>
      <vt:lpstr>Wingdings 3</vt:lpstr>
      <vt:lpstr>Ion Boardroom</vt:lpstr>
      <vt:lpstr>Custom Design</vt:lpstr>
      <vt:lpstr>How to Access Microsoft Teams</vt:lpstr>
      <vt:lpstr>What is Microsoft Teams?</vt:lpstr>
      <vt:lpstr>What you need to know</vt:lpstr>
      <vt:lpstr>How do I get on Teams?</vt:lpstr>
      <vt:lpstr>How do I get on Teams?</vt:lpstr>
      <vt:lpstr>Navigating Teams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access and use Microsoft Teams</dc:title>
  <dc:creator>Rob How</dc:creator>
  <cp:lastModifiedBy>Jo Griffiths</cp:lastModifiedBy>
  <cp:revision>8</cp:revision>
  <dcterms:created xsi:type="dcterms:W3CDTF">2020-03-11T10:02:14Z</dcterms:created>
  <dcterms:modified xsi:type="dcterms:W3CDTF">2021-01-08T12:20:40Z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0x010100EBB117DE85283743B2F7FE104B67A514</vt:lpwstr>
  </property>
</Properties>
</file>